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Lobster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obster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2577c039c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2577c039c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2577c039c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2577c039c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273ee57f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273ee57f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2577c039c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2577c039c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2577c039c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2577c039c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2577c039c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2577c039c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2157be51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2157be51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2157be51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2157be51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2157be51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2157be51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2157be51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2157be51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00455abac_1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00455abac_1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00455abac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00455abac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2157be51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2157be51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00455abac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00455abac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00455abac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00455aba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00455aba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00455aba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291f3a3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291f3a3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2577c039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2577c039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2577c039c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2577c039c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257898b3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257898b3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6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youtube.com/watch?v=rSkHaq_WBtM" TargetMode="External"/><Relationship Id="rId4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youtube.com/watch?v=fRhexZXjbLs" TargetMode="External"/><Relationship Id="rId4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youtube.com/watch?v=yDJLAKDC5p0" TargetMode="External"/><Relationship Id="rId4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youtube.com/watch?v=gaa2yAggiJ4" TargetMode="External"/><Relationship Id="rId4" Type="http://schemas.openxmlformats.org/officeDocument/2006/relationships/image" Target="../media/image25.jpg"/><Relationship Id="rId5" Type="http://schemas.openxmlformats.org/officeDocument/2006/relationships/hyperlink" Target="http://www.youtube.com/watch?v=EzjI-JoofPk" TargetMode="External"/><Relationship Id="rId6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youtube.com/watch?v=w1O55S1gWmk" TargetMode="External"/><Relationship Id="rId4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 Finsta: Milestone 4</a:t>
            </a:r>
            <a:endParaRPr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Teresa, Jose, Haris, Anh, Kim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UI Comparison: User Profile Page</a:t>
            </a:r>
            <a:endParaRPr/>
          </a:p>
        </p:txBody>
      </p:sp>
      <p:pic>
        <p:nvPicPr>
          <p:cNvPr id="151" name="Google Shape;151;p22"/>
          <p:cNvPicPr preferRelativeResize="0"/>
          <p:nvPr/>
        </p:nvPicPr>
        <p:blipFill rotWithShape="1">
          <a:blip r:embed="rId3">
            <a:alphaModFix/>
          </a:blip>
          <a:srcRect b="37158" l="0" r="0" t="0"/>
          <a:stretch/>
        </p:blipFill>
        <p:spPr>
          <a:xfrm>
            <a:off x="612175" y="1451713"/>
            <a:ext cx="1563700" cy="3232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2" name="Google Shape;15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0525" y="1451725"/>
            <a:ext cx="1492743" cy="32322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3" name="Google Shape;15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3200" y="1451721"/>
            <a:ext cx="1492751" cy="323230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4" name="Google Shape;154;p22"/>
          <p:cNvSpPr txBox="1"/>
          <p:nvPr>
            <p:ph type="title"/>
          </p:nvPr>
        </p:nvSpPr>
        <p:spPr>
          <a:xfrm>
            <a:off x="2541700" y="2659250"/>
            <a:ext cx="7755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vs.</a:t>
            </a:r>
            <a:endParaRPr/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5878" y="1451731"/>
            <a:ext cx="1492751" cy="32322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UI Comparison: Choose Image Page</a:t>
            </a:r>
            <a:endParaRPr/>
          </a:p>
        </p:txBody>
      </p:sp>
      <p:sp>
        <p:nvSpPr>
          <p:cNvPr id="161" name="Google Shape;161;p23"/>
          <p:cNvSpPr txBox="1"/>
          <p:nvPr>
            <p:ph type="title"/>
          </p:nvPr>
        </p:nvSpPr>
        <p:spPr>
          <a:xfrm>
            <a:off x="2541700" y="2659250"/>
            <a:ext cx="7755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vs.</a:t>
            </a:r>
            <a:endParaRPr/>
          </a:p>
        </p:txBody>
      </p:sp>
      <p:pic>
        <p:nvPicPr>
          <p:cNvPr id="162" name="Google Shape;162;p23"/>
          <p:cNvPicPr preferRelativeResize="0"/>
          <p:nvPr/>
        </p:nvPicPr>
        <p:blipFill rotWithShape="1">
          <a:blip r:embed="rId3">
            <a:alphaModFix/>
          </a:blip>
          <a:srcRect b="39035" l="0" r="0" t="0"/>
          <a:stretch/>
        </p:blipFill>
        <p:spPr>
          <a:xfrm>
            <a:off x="667500" y="1500038"/>
            <a:ext cx="1516350" cy="31356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3" name="Google Shape;16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4400" y="1500051"/>
            <a:ext cx="1448122" cy="3135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UI Comparison (new pages)</a:t>
            </a:r>
            <a:endParaRPr/>
          </a:p>
        </p:txBody>
      </p:sp>
      <p:sp>
        <p:nvSpPr>
          <p:cNvPr id="169" name="Google Shape;169;p24"/>
          <p:cNvSpPr txBox="1"/>
          <p:nvPr>
            <p:ph type="title"/>
          </p:nvPr>
        </p:nvSpPr>
        <p:spPr>
          <a:xfrm>
            <a:off x="595775" y="941600"/>
            <a:ext cx="68127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Post Page</a:t>
            </a:r>
            <a:endParaRPr/>
          </a:p>
        </p:txBody>
      </p:sp>
      <p:pic>
        <p:nvPicPr>
          <p:cNvPr id="170" name="Google Shape;1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853" y="1549394"/>
            <a:ext cx="1492751" cy="32322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1" name="Google Shape;17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7353" y="1549394"/>
            <a:ext cx="1492751" cy="32322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UI Comparison (new pages)</a:t>
            </a:r>
            <a:endParaRPr/>
          </a:p>
        </p:txBody>
      </p:sp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325" y="1625594"/>
            <a:ext cx="1492751" cy="32323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8" name="Google Shape;178;p25"/>
          <p:cNvSpPr txBox="1"/>
          <p:nvPr>
            <p:ph type="title"/>
          </p:nvPr>
        </p:nvSpPr>
        <p:spPr>
          <a:xfrm>
            <a:off x="595775" y="941600"/>
            <a:ext cx="68127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profile page and tag profile page</a:t>
            </a:r>
            <a:endParaRPr/>
          </a:p>
        </p:txBody>
      </p:sp>
      <p:pic>
        <p:nvPicPr>
          <p:cNvPr id="179" name="Google Shape;17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0800" y="1600650"/>
            <a:ext cx="1492751" cy="32322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0" name="Google Shape;18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3875" y="1600643"/>
            <a:ext cx="1492751" cy="32322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UI Comparison (new pages)</a:t>
            </a:r>
            <a:endParaRPr/>
          </a:p>
        </p:txBody>
      </p:sp>
      <p:sp>
        <p:nvSpPr>
          <p:cNvPr id="186" name="Google Shape;186;p26"/>
          <p:cNvSpPr txBox="1"/>
          <p:nvPr>
            <p:ph type="title"/>
          </p:nvPr>
        </p:nvSpPr>
        <p:spPr>
          <a:xfrm>
            <a:off x="1461375" y="941600"/>
            <a:ext cx="59472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and Likes Page</a:t>
            </a:r>
            <a:endParaRPr/>
          </a:p>
        </p:txBody>
      </p:sp>
      <p:pic>
        <p:nvPicPr>
          <p:cNvPr id="187" name="Google Shape;1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400" y="1631925"/>
            <a:ext cx="1387724" cy="30048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8" name="Google Shape;18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9028" y="1631906"/>
            <a:ext cx="1387724" cy="300486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9" name="Google Shape;18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5450" y="1631892"/>
            <a:ext cx="1387724" cy="30048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UI Comparison (new pages)</a:t>
            </a:r>
            <a:endParaRPr/>
          </a:p>
        </p:txBody>
      </p:sp>
      <p:sp>
        <p:nvSpPr>
          <p:cNvPr id="195" name="Google Shape;195;p27"/>
          <p:cNvSpPr txBox="1"/>
          <p:nvPr>
            <p:ph type="title"/>
          </p:nvPr>
        </p:nvSpPr>
        <p:spPr>
          <a:xfrm>
            <a:off x="1461375" y="941600"/>
            <a:ext cx="59472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Private messaging pages</a:t>
            </a:r>
            <a:endParaRPr/>
          </a:p>
        </p:txBody>
      </p:sp>
      <p:pic>
        <p:nvPicPr>
          <p:cNvPr id="196" name="Google Shape;19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400" y="1631898"/>
            <a:ext cx="1387724" cy="300487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7" name="Google Shape;19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0500" y="1650400"/>
            <a:ext cx="1387724" cy="30048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8" name="Google Shape;19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4603" y="1631906"/>
            <a:ext cx="1387724" cy="300486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demo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Hashtag #</a:t>
            </a:r>
            <a:endParaRPr/>
          </a:p>
        </p:txBody>
      </p:sp>
      <p:pic>
        <p:nvPicPr>
          <p:cNvPr descr="ECS 165A Milestone 4" id="204" name="Google Shape;204;p28" title="Hashta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6950" y="9774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demo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Push Notification</a:t>
            </a:r>
            <a:endParaRPr/>
          </a:p>
        </p:txBody>
      </p:sp>
      <p:pic>
        <p:nvPicPr>
          <p:cNvPr descr="ECS 165A Milestone 4" id="210" name="Google Shape;210;p29" title="Push Notificat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2425" y="9388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Demo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Improved existing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</a:t>
            </a:r>
            <a:endParaRPr/>
          </a:p>
        </p:txBody>
      </p:sp>
      <p:pic>
        <p:nvPicPr>
          <p:cNvPr descr="ECS 165A Milestone 4" id="216" name="Google Shape;216;p30" title="Improvemen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1225" y="8077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Demo: Social Media Login</a:t>
            </a:r>
            <a:endParaRPr/>
          </a:p>
        </p:txBody>
      </p:sp>
      <p:pic>
        <p:nvPicPr>
          <p:cNvPr descr="ECS 165A Milestone 4" id="222" name="Google Shape;222;p31" title="Facebook logi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725" y="1157575"/>
            <a:ext cx="4118476" cy="3088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CS 165A Milestone 4" id="223" name="Google Shape;223;p31" title="Google signin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1157575"/>
            <a:ext cx="4118476" cy="308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Progress Report </a:t>
            </a:r>
            <a:endParaRPr/>
          </a:p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Implemented 3 main functions: hashtags, push notifications, private messaging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Hashtag</a:t>
            </a:r>
            <a:endParaRPr sz="1200"/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Search by hashtag</a:t>
            </a:r>
            <a:endParaRPr sz="1200"/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Follow/unfollow hashtag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Push notification</a:t>
            </a:r>
            <a:endParaRPr sz="1200"/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When someone liked/commented your post</a:t>
            </a:r>
            <a:endParaRPr sz="1200"/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When someone started to follow you</a:t>
            </a:r>
            <a:endParaRPr sz="1200"/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</a:pPr>
            <a:r>
              <a:rPr lang="en" sz="1200"/>
              <a:t>Private messaging</a:t>
            </a:r>
            <a:endParaRPr sz="1200"/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Can message people followed and being followed</a:t>
            </a:r>
            <a:endParaRPr sz="1200"/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Real time chat</a:t>
            </a:r>
            <a:endParaRPr sz="1200"/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Push Notification when receiving a message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Social media login</a:t>
            </a:r>
            <a:endParaRPr sz="1200"/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Extract email, name and profile picture from social media account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Improved existing feature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Creating post with multiple pictures and after taking a new photo can crop the photo</a:t>
            </a:r>
            <a:endParaRPr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demo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Private Messaging</a:t>
            </a:r>
            <a:endParaRPr/>
          </a:p>
        </p:txBody>
      </p:sp>
      <p:pic>
        <p:nvPicPr>
          <p:cNvPr descr="ECS 165A milestone 4" id="229" name="Google Shape;229;p32" title="Private messagi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7825" y="9869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/>
          <p:nvPr>
            <p:ph type="title"/>
          </p:nvPr>
        </p:nvSpPr>
        <p:spPr>
          <a:xfrm>
            <a:off x="3505450" y="1963950"/>
            <a:ext cx="25779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The End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Hashtag</a:t>
            </a:r>
            <a:endParaRPr/>
          </a:p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/>
              <a:t>Database</a:t>
            </a:r>
            <a:endParaRPr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</a:pPr>
            <a:r>
              <a:rPr lang="en"/>
              <a:t>`Tags` collection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Each tag has its name and all post_ids of the post has this hashtag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Tag profile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Get all the posts from tag provided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Follow/Unfollow tag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Add/delete tag in user’s `tagfollows` collection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Generating main feed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Also check if post has a tag in tagfollows list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Display tag name instead of username in the post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Push Notification</a:t>
            </a:r>
            <a:endParaRPr/>
          </a:p>
        </p:txBody>
      </p:sp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Using Firebase Cloud Functions to listen for the change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follower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like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comment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message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Using Firebase Cloud Messaging to generate notification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Getting device token upon signing in and store in database with user’s information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When cloud functions triggered by changes, get receiver device token from database and send to device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Private messaging</a:t>
            </a:r>
            <a:endParaRPr/>
          </a:p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/>
              <a:t>Database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Chatroom collection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Two user start a conversation will create a chatroom with id of two user’s uid combined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All messages stored in chatroom collection</a:t>
            </a:r>
            <a:endParaRPr/>
          </a:p>
          <a:p>
            <a: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Each message has timestamp, content, sender and receiver (for notification)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Get messages from backend when chat page opened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Then listen for changes in chatroom messages to update UI for both users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Only two people followed each other can do private messaging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future work (desired features)</a:t>
            </a:r>
            <a:endParaRPr/>
          </a:p>
        </p:txBody>
      </p:sp>
      <p:sp>
        <p:nvSpPr>
          <p:cNvPr id="116" name="Google Shape;116;p1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Performance optimization using local storage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Rank hashtags (based on how many posts that have the hashtag)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Suggest users to follow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 able to reply to a comment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311700" y="2576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UI Comparison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 In and Sign Up Page</a:t>
            </a:r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54325"/>
            <a:ext cx="1525200" cy="3302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8875" y="1454328"/>
            <a:ext cx="1525200" cy="330257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4800000" dist="28575">
              <a:srgbClr val="000000">
                <a:alpha val="50000"/>
              </a:srgbClr>
            </a:outerShdw>
          </a:effectLst>
        </p:spPr>
      </p:pic>
      <p:pic>
        <p:nvPicPr>
          <p:cNvPr id="124" name="Google Shape;12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6750" y="410002"/>
            <a:ext cx="1525199" cy="330257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5" name="Google Shape;125;p19"/>
          <p:cNvSpPr txBox="1"/>
          <p:nvPr>
            <p:ph type="title"/>
          </p:nvPr>
        </p:nvSpPr>
        <p:spPr>
          <a:xfrm>
            <a:off x="4044100" y="2335450"/>
            <a:ext cx="7755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vs.</a:t>
            </a:r>
            <a:endParaRPr/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0451" y="409990"/>
            <a:ext cx="1525199" cy="330258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430825" y="194350"/>
            <a:ext cx="7897200" cy="10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UI Comparison (cont.)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Feed, Like and Comment Post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 b="33884" l="0" r="0" t="0"/>
          <a:stretch/>
        </p:blipFill>
        <p:spPr>
          <a:xfrm>
            <a:off x="430825" y="1328525"/>
            <a:ext cx="1573250" cy="34006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8850" y="1325548"/>
            <a:ext cx="1573250" cy="34066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4" name="Google Shape;134;p20"/>
          <p:cNvSpPr txBox="1"/>
          <p:nvPr>
            <p:ph type="title"/>
          </p:nvPr>
        </p:nvSpPr>
        <p:spPr>
          <a:xfrm>
            <a:off x="3946875" y="2571750"/>
            <a:ext cx="7755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vs.</a:t>
            </a: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5175" y="1325550"/>
            <a:ext cx="1573251" cy="34066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6" name="Google Shape;13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7650" y="1325537"/>
            <a:ext cx="1573251" cy="34066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>
            <p:ph type="title"/>
          </p:nvPr>
        </p:nvSpPr>
        <p:spPr>
          <a:xfrm>
            <a:off x="311700" y="181400"/>
            <a:ext cx="6060600" cy="10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UI Comparison (cont.)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 Post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6025" y="1325548"/>
            <a:ext cx="1573250" cy="34066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3" name="Google Shape;143;p21"/>
          <p:cNvSpPr txBox="1"/>
          <p:nvPr>
            <p:ph type="title"/>
          </p:nvPr>
        </p:nvSpPr>
        <p:spPr>
          <a:xfrm>
            <a:off x="3856225" y="2571750"/>
            <a:ext cx="7755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vs.</a:t>
            </a:r>
            <a:endParaRPr/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8900" y="1277975"/>
            <a:ext cx="1573251" cy="340661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5" name="Google Shape;14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4575" y="1277970"/>
            <a:ext cx="1573251" cy="340660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